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2"/>
    <p:sldId id="276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1" r:id="rId20"/>
    <p:sldId id="272" r:id="rId21"/>
    <p:sldId id="273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57400" y="533400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 Rounded MT Bold" pitchFamily="34" charset="0"/>
              </a:rPr>
              <a:t>RUNGTA COLLEGE OF DENTAL SCIENCES AND RESEARCH</a:t>
            </a:r>
            <a:endParaRPr lang="en-IN" sz="2800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5257800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DEPARTMENT OF GENERAL MEDICINE</a:t>
            </a:r>
            <a:endParaRPr lang="en-IN" sz="2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28194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/>
              <a:t>NEPHRITIS</a:t>
            </a:r>
            <a:endParaRPr lang="en-IN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" y="71437"/>
            <a:ext cx="9072562" cy="67865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" y="71437"/>
            <a:ext cx="9072562" cy="67865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" y="71437"/>
            <a:ext cx="9072562" cy="67865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" y="71437"/>
            <a:ext cx="9072562" cy="67865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" y="71437"/>
            <a:ext cx="9072562" cy="678656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" y="71437"/>
            <a:ext cx="9072562" cy="678656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" y="71437"/>
            <a:ext cx="9072562" cy="678656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" y="71437"/>
            <a:ext cx="9072562" cy="678656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urt\Desktop\IMG_20220928_192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56956"/>
            <a:ext cx="7248525" cy="6101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143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REFERENCES</a:t>
            </a:r>
            <a:endParaRPr lang="en-IN" sz="3200" dirty="0"/>
          </a:p>
        </p:txBody>
      </p:sp>
      <p:sp>
        <p:nvSpPr>
          <p:cNvPr id="3" name="Rectangle 2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DAVIDSON’S PRINCIPLES AND PRACTICE OF MEDICINE; 23</a:t>
            </a:r>
            <a:r>
              <a:rPr lang="en-US" baseline="30000" dirty="0" smtClean="0"/>
              <a:t>rd</a:t>
            </a:r>
            <a:r>
              <a:rPr lang="en-US" dirty="0" smtClean="0"/>
              <a:t> edition </a:t>
            </a:r>
            <a:endParaRPr lang="en-IN" dirty="0" smtClean="0"/>
          </a:p>
          <a:p>
            <a:r>
              <a:rPr lang="en-US" dirty="0" smtClean="0"/>
              <a:t>HARRISON’S PRINCIPLE OF INTERNAL MEDICINE; 21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TEXTBOOK OF CLINICAL MEDICINE by S.N </a:t>
            </a:r>
            <a:r>
              <a:rPr lang="en-US" dirty="0" err="1" smtClean="0"/>
              <a:t>Chugh</a:t>
            </a:r>
            <a:r>
              <a:rPr lang="en-US" dirty="0" smtClean="0"/>
              <a:t> ;5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IN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SPECIFIC LEARNING OBJECTIVES</a:t>
            </a:r>
            <a:endParaRPr lang="en-IN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2209800"/>
          <a:ext cx="6096000" cy="3037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MUST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NICE TO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DESIRE TO KNOW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WHAT</a:t>
                      </a:r>
                      <a:r>
                        <a:rPr lang="en-IN" baseline="0" dirty="0" smtClean="0"/>
                        <a:t> IS NEPHRITIS?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ASSESSMENT</a:t>
                      </a:r>
                      <a:r>
                        <a:rPr lang="en-IN" baseline="0" dirty="0" smtClean="0"/>
                        <a:t> AND DIAGNOSTIC FINDINGS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A&amp;P REVIEW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TYPES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MEDICATIONS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ACUTE NEPHRITIC</a:t>
                      </a:r>
                      <a:r>
                        <a:rPr lang="en-IN" baseline="0" dirty="0" smtClean="0"/>
                        <a:t> SYNDROME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NURSING MANAGEMENT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098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QUESTIONS AND ANSWERS</a:t>
            </a:r>
            <a:endParaRPr lang="en-IN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THANK YOU.....</a:t>
            </a:r>
          </a:p>
          <a:p>
            <a:endParaRPr lang="en-IN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457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CONTENTS</a:t>
            </a:r>
            <a:endParaRPr lang="en-I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524000"/>
            <a:ext cx="487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INTRODUCTION</a:t>
            </a:r>
          </a:p>
          <a:p>
            <a:r>
              <a:rPr lang="en-IN" dirty="0" smtClean="0"/>
              <a:t>TYPES</a:t>
            </a:r>
          </a:p>
          <a:p>
            <a:r>
              <a:rPr lang="en-IN" dirty="0" smtClean="0"/>
              <a:t>A &amp;P REVIEW</a:t>
            </a:r>
          </a:p>
          <a:p>
            <a:r>
              <a:rPr lang="en-IN" dirty="0" smtClean="0"/>
              <a:t>ACUTE NEPHRITIC SYNDROME</a:t>
            </a:r>
          </a:p>
          <a:p>
            <a:r>
              <a:rPr lang="en-IN" dirty="0" smtClean="0"/>
              <a:t>ASSESSMENT AND DIAGNOSTIC FINDINGS</a:t>
            </a:r>
          </a:p>
          <a:p>
            <a:r>
              <a:rPr lang="en-IN" dirty="0" smtClean="0"/>
              <a:t>MEDICATIONS</a:t>
            </a:r>
          </a:p>
          <a:p>
            <a:r>
              <a:rPr lang="en-IN" dirty="0" smtClean="0"/>
              <a:t>NURSING MANAGEMENT</a:t>
            </a:r>
          </a:p>
          <a:p>
            <a:r>
              <a:rPr lang="en-IN" dirty="0" smtClean="0"/>
              <a:t>CHRONIC GLOMERULONEPHRITIS</a:t>
            </a:r>
          </a:p>
          <a:p>
            <a:r>
              <a:rPr lang="en-IN" dirty="0" smtClean="0"/>
              <a:t>ASSESSMENT AND DIAGNOSTIC FEATURES</a:t>
            </a:r>
          </a:p>
          <a:p>
            <a:r>
              <a:rPr lang="en-IN" dirty="0" smtClean="0"/>
              <a:t>MEDICATIONS</a:t>
            </a:r>
          </a:p>
          <a:p>
            <a:r>
              <a:rPr lang="en-IN" dirty="0" smtClean="0"/>
              <a:t>NURSING MANAGEMENT</a:t>
            </a:r>
          </a:p>
          <a:p>
            <a:r>
              <a:rPr lang="en-IN" dirty="0" smtClean="0"/>
              <a:t>CONCLUSION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" y="71437"/>
            <a:ext cx="9072562" cy="67865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" y="71437"/>
            <a:ext cx="9072562" cy="67865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" y="71437"/>
            <a:ext cx="9072562" cy="6786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" y="71437"/>
            <a:ext cx="9072562" cy="67865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" y="71437"/>
            <a:ext cx="9072562" cy="67865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" y="71437"/>
            <a:ext cx="9072562" cy="67865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101</Words>
  <Application>Microsoft Office PowerPoint</Application>
  <PresentationFormat>On-screen Show (4:3)</PresentationFormat>
  <Paragraphs>33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adurt</cp:lastModifiedBy>
  <cp:revision>1</cp:revision>
  <dcterms:created xsi:type="dcterms:W3CDTF">2022-09-02T05:27:30Z</dcterms:created>
  <dcterms:modified xsi:type="dcterms:W3CDTF">2022-09-29T04:16:27Z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